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848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677</cp:revision>
  <dcterms:created xsi:type="dcterms:W3CDTF">2023-03-09T05:54:55Z</dcterms:created>
  <dcterms:modified xsi:type="dcterms:W3CDTF">2023-03-09T05:54:55Z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